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65" r:id="rId4"/>
    <p:sldId id="257" r:id="rId5"/>
    <p:sldId id="258" r:id="rId6"/>
    <p:sldId id="260" r:id="rId7"/>
    <p:sldId id="261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29131B-A151-E542-A061-DD542A76D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4148AB-1472-C64F-93C1-20B0E5C8BA9F}" type="datetimeFigureOut">
              <a:rPr lang="en-US" smtClean="0"/>
              <a:t>12/9/2019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North West </a:t>
            </a:r>
            <a:r>
              <a:rPr lang="en-US" dirty="0" err="1" smtClean="0"/>
              <a:t>Orthopaedic</a:t>
            </a:r>
            <a:r>
              <a:rPr lang="en-US" dirty="0" smtClean="0"/>
              <a:t> Oncology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5700" dirty="0" smtClean="0"/>
              <a:t>		Welcome!</a:t>
            </a:r>
            <a:endParaRPr lang="en-US" sz="5700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09" y="424642"/>
            <a:ext cx="2101791" cy="10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en-US" sz="7400" dirty="0" smtClean="0"/>
              <a:t>		Please leave feedback and ask questions!</a:t>
            </a:r>
          </a:p>
          <a:p>
            <a:pPr marL="114300" indent="0">
              <a:buNone/>
            </a:pPr>
            <a:endParaRPr lang="en-US" sz="5900" dirty="0"/>
          </a:p>
          <a:p>
            <a:pPr algn="ctr"/>
            <a:endParaRPr lang="en-US" sz="5900" dirty="0" smtClean="0"/>
          </a:p>
          <a:p>
            <a:pPr marL="114300" indent="0" algn="ctr">
              <a:buNone/>
            </a:pPr>
            <a:endParaRPr lang="en-US" sz="8000" dirty="0"/>
          </a:p>
          <a:p>
            <a:pPr marL="114300" indent="0" algn="ctr">
              <a:buNone/>
            </a:pPr>
            <a:r>
              <a:rPr lang="en-US" sz="8000" dirty="0" smtClean="0"/>
              <a:t>Twitter:	@</a:t>
            </a:r>
            <a:r>
              <a:rPr lang="en-US" sz="8000" dirty="0" err="1" smtClean="0"/>
              <a:t>orthopodkumar</a:t>
            </a:r>
            <a:endParaRPr lang="en-US" sz="8000" dirty="0" smtClean="0"/>
          </a:p>
          <a:p>
            <a:pPr marL="114300" indent="0" algn="ctr">
              <a:buNone/>
            </a:pPr>
            <a:r>
              <a:rPr lang="en-US" sz="8000" dirty="0"/>
              <a:t>	</a:t>
            </a:r>
            <a:r>
              <a:rPr lang="en-US" sz="8000" dirty="0" smtClean="0"/>
              <a:t> @</a:t>
            </a:r>
            <a:r>
              <a:rPr lang="en-US" sz="8000" dirty="0" err="1" smtClean="0"/>
              <a:t>gilliancribb</a:t>
            </a:r>
            <a:endParaRPr lang="en-US" sz="8000" dirty="0" smtClean="0"/>
          </a:p>
          <a:p>
            <a:pPr marL="114300" indent="0" algn="ctr">
              <a:buNone/>
            </a:pPr>
            <a:endParaRPr lang="en-US" sz="8000" dirty="0"/>
          </a:p>
          <a:p>
            <a:pPr marL="114300" indent="0" algn="ctr">
              <a:buNone/>
            </a:pPr>
            <a:endParaRPr lang="en-US" sz="5900" dirty="0" smtClean="0"/>
          </a:p>
          <a:p>
            <a:pPr marL="114300" indent="0" algn="ctr">
              <a:buNone/>
            </a:pPr>
            <a:r>
              <a:rPr lang="en-US" sz="6800" dirty="0" smtClean="0"/>
              <a:t>Email: </a:t>
            </a:r>
            <a:r>
              <a:rPr lang="en-US" sz="6800" dirty="0" err="1" smtClean="0"/>
              <a:t>amit.kumar@mft.nhs.uk</a:t>
            </a:r>
            <a:endParaRPr lang="en-US" sz="6800" dirty="0" smtClean="0"/>
          </a:p>
          <a:p>
            <a:endParaRPr lang="en-US" sz="4100" dirty="0"/>
          </a:p>
          <a:p>
            <a:endParaRPr lang="en-US" sz="41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0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/>
              <a:t>leave </a:t>
            </a:r>
            <a:r>
              <a:rPr lang="en-US" dirty="0" smtClean="0"/>
              <a:t>feedback!</a:t>
            </a:r>
            <a:endParaRPr lang="en-US" dirty="0"/>
          </a:p>
          <a:p>
            <a:r>
              <a:rPr lang="en-US" dirty="0" smtClean="0"/>
              <a:t>Tell your friends</a:t>
            </a:r>
          </a:p>
          <a:p>
            <a:endParaRPr lang="en-US" dirty="0"/>
          </a:p>
          <a:p>
            <a:r>
              <a:rPr lang="en-US" dirty="0" smtClean="0"/>
              <a:t>Next years course Friday 16</a:t>
            </a:r>
            <a:r>
              <a:rPr lang="en-US" baseline="30000" dirty="0" smtClean="0"/>
              <a:t>th</a:t>
            </a:r>
            <a:r>
              <a:rPr lang="en-US" dirty="0" smtClean="0"/>
              <a:t> October 2020 </a:t>
            </a:r>
            <a:r>
              <a:rPr lang="en-US" dirty="0" err="1" smtClean="0"/>
              <a:t>Wythenshawe</a:t>
            </a:r>
            <a:r>
              <a:rPr lang="en-US" dirty="0" smtClean="0"/>
              <a:t> Hospital</a:t>
            </a:r>
          </a:p>
          <a:p>
            <a:endParaRPr lang="en-US" dirty="0"/>
          </a:p>
          <a:p>
            <a:r>
              <a:rPr lang="en-US" dirty="0" smtClean="0"/>
              <a:t>Thank </a:t>
            </a:r>
            <a:r>
              <a:rPr lang="en-US" smtClean="0"/>
              <a:t>you’s</a:t>
            </a:r>
          </a:p>
        </p:txBody>
      </p:sp>
    </p:spTree>
    <p:extLst>
      <p:ext uri="{BB962C8B-B14F-4D97-AF65-F5344CB8AC3E}">
        <p14:creationId xmlns:p14="http://schemas.microsoft.com/office/powerpoint/2010/main" val="310064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an overview of common MSK oncology pathology, how to assess &amp; manage it and principles of management</a:t>
            </a:r>
          </a:p>
          <a:p>
            <a:r>
              <a:rPr lang="en-US" dirty="0" smtClean="0"/>
              <a:t>Prepare for the FRCS</a:t>
            </a:r>
          </a:p>
          <a:p>
            <a:r>
              <a:rPr lang="en-US" dirty="0" smtClean="0"/>
              <a:t>Develop awareness and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1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Fire drills planned</a:t>
            </a:r>
          </a:p>
          <a:p>
            <a:r>
              <a:rPr lang="en-US" dirty="0" smtClean="0"/>
              <a:t>Food and drink provided</a:t>
            </a:r>
          </a:p>
          <a:p>
            <a:r>
              <a:rPr lang="en-US" dirty="0" smtClean="0"/>
              <a:t>Toilets</a:t>
            </a:r>
          </a:p>
          <a:p>
            <a:r>
              <a:rPr lang="en-US" dirty="0" smtClean="0"/>
              <a:t>Starbucks on other side of car park</a:t>
            </a:r>
          </a:p>
          <a:p>
            <a:r>
              <a:rPr lang="en-US" dirty="0" smtClean="0"/>
              <a:t>Stay till end for your certificate</a:t>
            </a:r>
          </a:p>
          <a:p>
            <a:r>
              <a:rPr lang="en-US" dirty="0" smtClean="0"/>
              <a:t>Presentation will be made available via web link</a:t>
            </a:r>
          </a:p>
          <a:p>
            <a:r>
              <a:rPr lang="en-US" dirty="0" smtClean="0"/>
              <a:t>Questions till after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3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2800" b="1" i="1" dirty="0" smtClean="0"/>
              <a:t>Morning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3200" dirty="0" smtClean="0"/>
              <a:t>Musculoskeletal </a:t>
            </a:r>
            <a:r>
              <a:rPr lang="en-US" sz="3200" dirty="0" err="1" smtClean="0"/>
              <a:t>Tumour</a:t>
            </a:r>
            <a:r>
              <a:rPr lang="en-US" sz="3200" dirty="0" smtClean="0"/>
              <a:t> Overview</a:t>
            </a:r>
          </a:p>
          <a:p>
            <a:pPr marL="41148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Soft Tissue Sarcomas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Coffee &amp; Sponsors</a:t>
            </a:r>
          </a:p>
          <a:p>
            <a:pPr marL="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3200" dirty="0" smtClean="0"/>
              <a:t>	Bone </a:t>
            </a:r>
            <a:r>
              <a:rPr lang="en-US" sz="3200" dirty="0" err="1" smtClean="0"/>
              <a:t>Tumours</a:t>
            </a:r>
            <a:endParaRPr lang="en-US" sz="3200" dirty="0" smtClean="0"/>
          </a:p>
          <a:p>
            <a:pPr marL="2286000" lvl="5" indent="0">
              <a:buNone/>
            </a:pPr>
            <a:endParaRPr lang="en-US" dirty="0" smtClean="0"/>
          </a:p>
          <a:p>
            <a:pPr marL="2286000" lvl="5" indent="0">
              <a:buNone/>
            </a:pPr>
            <a:endParaRPr lang="en-US" dirty="0" smtClean="0"/>
          </a:p>
          <a:p>
            <a:pPr marL="2286000" lvl="5" indent="0">
              <a:buNone/>
            </a:pPr>
            <a:r>
              <a:rPr lang="en-US" sz="2800" dirty="0" smtClean="0"/>
              <a:t>	 </a:t>
            </a:r>
            <a:r>
              <a:rPr lang="en-US" sz="2800" b="1" i="1" dirty="0" smtClean="0"/>
              <a:t>Lunch</a:t>
            </a:r>
            <a:r>
              <a:rPr lang="en-US" sz="2800" dirty="0" smtClean="0"/>
              <a:t>	</a:t>
            </a:r>
          </a:p>
          <a:p>
            <a:pPr marL="2286000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4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											</a:t>
            </a:r>
            <a:r>
              <a:rPr lang="en-US" sz="2800" b="1" i="1" dirty="0" smtClean="0"/>
              <a:t>Afternoon</a:t>
            </a:r>
          </a:p>
          <a:p>
            <a:pPr marL="11430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Metastatic Bone Disease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</a:t>
            </a:r>
            <a:r>
              <a:rPr lang="en-US" sz="2800" i="1" u="sng" dirty="0" smtClean="0"/>
              <a:t>Coffee</a:t>
            </a:r>
            <a:endParaRPr lang="en-US" sz="2800" i="1" u="sng" dirty="0"/>
          </a:p>
          <a:p>
            <a:pPr marL="45720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Vivas</a:t>
            </a:r>
            <a:r>
              <a:rPr lang="en-US" sz="3200" dirty="0" smtClean="0"/>
              <a:t> / Cases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</a:t>
            </a:r>
          </a:p>
          <a:p>
            <a:pPr marL="457200" lvl="1" indent="0">
              <a:buNone/>
            </a:pPr>
            <a:r>
              <a:rPr lang="en-US" sz="2800" dirty="0"/>
              <a:t>		 </a:t>
            </a:r>
            <a:r>
              <a:rPr lang="en-US" sz="2800" dirty="0" smtClean="0"/>
              <a:t>  </a:t>
            </a:r>
            <a:r>
              <a:rPr lang="en-US" sz="2800" b="1" dirty="0" smtClean="0"/>
              <a:t>Close around 4ish</a:t>
            </a:r>
          </a:p>
        </p:txBody>
      </p:sp>
    </p:spTree>
    <p:extLst>
      <p:ext uri="{BB962C8B-B14F-4D97-AF65-F5344CB8AC3E}">
        <p14:creationId xmlns:p14="http://schemas.microsoft.com/office/powerpoint/2010/main" val="353189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 tables: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Soft Tissue </a:t>
            </a:r>
            <a:r>
              <a:rPr lang="en-US" sz="2800" dirty="0" err="1" smtClean="0"/>
              <a:t>tumours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Bone </a:t>
            </a:r>
            <a:r>
              <a:rPr lang="en-US" sz="2800" dirty="0" err="1" smtClean="0"/>
              <a:t>tumours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Metastatic Bone Disease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Groups of doctors and AHP’s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84" y="152542"/>
            <a:ext cx="8229600" cy="114300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802"/>
            <a:ext cx="8229600" cy="53929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		          </a:t>
            </a:r>
            <a:r>
              <a:rPr lang="en-US" sz="2600" dirty="0" err="1" smtClean="0"/>
              <a:t>Amit</a:t>
            </a:r>
            <a:r>
              <a:rPr lang="en-US" sz="2600" dirty="0" smtClean="0"/>
              <a:t> Kumar </a:t>
            </a: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		</a:t>
            </a:r>
            <a:r>
              <a:rPr lang="en-GB" sz="2600" dirty="0"/>
              <a:t> </a:t>
            </a:r>
            <a:r>
              <a:rPr lang="en-GB" sz="2600" dirty="0" smtClean="0"/>
              <a:t>         </a:t>
            </a:r>
            <a:r>
              <a:rPr lang="en-US" sz="2600" dirty="0" smtClean="0"/>
              <a:t>Consultant </a:t>
            </a:r>
            <a:r>
              <a:rPr lang="en-US" sz="2600" dirty="0" err="1" smtClean="0"/>
              <a:t>Orthopaedic</a:t>
            </a:r>
            <a:r>
              <a:rPr lang="en-US" sz="2600" dirty="0" smtClean="0"/>
              <a:t> &amp; Oncological Surgeon, 		          MFT &amp; GMOSS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/>
              <a:t> </a:t>
            </a:r>
            <a:r>
              <a:rPr lang="en-US" sz="2600" dirty="0" smtClean="0"/>
              <a:t> Clinical Director Sarcoma GM Cancer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          SAG Chair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Gillian </a:t>
            </a:r>
            <a:r>
              <a:rPr lang="en-US" sz="2600" dirty="0" err="1" smtClean="0"/>
              <a:t>Cribb</a:t>
            </a:r>
            <a:r>
              <a:rPr lang="en-US" sz="2600" dirty="0" smtClean="0"/>
              <a:t> &amp;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Karen Shepherd</a:t>
            </a:r>
          </a:p>
          <a:p>
            <a:pPr marL="0" indent="0">
              <a:buNone/>
            </a:pPr>
            <a:r>
              <a:rPr lang="en-US" sz="2600" dirty="0" smtClean="0"/>
              <a:t>Consultant </a:t>
            </a:r>
            <a:r>
              <a:rPr lang="en-US" sz="2600" dirty="0" err="1" smtClean="0"/>
              <a:t>Orthopaedic</a:t>
            </a:r>
            <a:r>
              <a:rPr lang="en-US" sz="2600" dirty="0"/>
              <a:t> </a:t>
            </a:r>
            <a:r>
              <a:rPr lang="en-US" sz="2600" dirty="0" smtClean="0"/>
              <a:t>&amp; Oncological Surgeons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RJAH &amp; GMOSS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sApp Image 2019-10-01 at 09.40.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84" y="2991139"/>
            <a:ext cx="4590288" cy="2582037"/>
          </a:xfrm>
          <a:prstGeom prst="rect">
            <a:avLst/>
          </a:prstGeom>
        </p:spPr>
      </p:pic>
      <p:pic>
        <p:nvPicPr>
          <p:cNvPr id="5" name="Picture 4" descr="AMIT17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1" y="1417638"/>
            <a:ext cx="2047602" cy="3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1798"/>
            <a:ext cx="8229600" cy="5664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Katalin</a:t>
            </a:r>
            <a:r>
              <a:rPr lang="en-US" sz="2400" dirty="0" smtClean="0"/>
              <a:t> </a:t>
            </a:r>
            <a:r>
              <a:rPr lang="en-US" sz="2400" dirty="0" err="1" smtClean="0"/>
              <a:t>Boross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Consultant </a:t>
            </a:r>
            <a:r>
              <a:rPr lang="en-US" sz="2400" dirty="0" err="1" smtClean="0"/>
              <a:t>Histopathologist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							</a:t>
            </a:r>
          </a:p>
          <a:p>
            <a:pPr marL="0" indent="0">
              <a:buNone/>
            </a:pP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Shubhang</a:t>
            </a:r>
            <a:r>
              <a:rPr lang="en-US" sz="2400" dirty="0" smtClean="0"/>
              <a:t> </a:t>
            </a:r>
            <a:r>
              <a:rPr lang="en-US" sz="2400" dirty="0" err="1" smtClean="0"/>
              <a:t>Kulkarni</a:t>
            </a:r>
            <a:r>
              <a:rPr lang="en-US" sz="2400" dirty="0" smtClean="0"/>
              <a:t>					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Consultant Radiologist MFT</a:t>
            </a:r>
            <a:endParaRPr lang="en-US" sz="2400" dirty="0"/>
          </a:p>
        </p:txBody>
      </p:sp>
      <p:pic>
        <p:nvPicPr>
          <p:cNvPr id="4" name="Picture 3" descr="WhatsApp Image 2019-10-01 at 21.55.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2" y="324825"/>
            <a:ext cx="2161217" cy="2881622"/>
          </a:xfrm>
          <a:prstGeom prst="rect">
            <a:avLst/>
          </a:prstGeom>
        </p:spPr>
      </p:pic>
      <p:pic>
        <p:nvPicPr>
          <p:cNvPr id="5" name="Picture 4" descr="WhatsApp Image 2018-06-11 at 14.43.0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2" y="3854205"/>
            <a:ext cx="3029279" cy="22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</a:t>
            </a:r>
            <a:br>
              <a:rPr lang="en-US" dirty="0" smtClean="0"/>
            </a:br>
            <a:r>
              <a:rPr lang="en-US" sz="4000" dirty="0" smtClean="0"/>
              <a:t>Prof. Robert Ashford</a:t>
            </a:r>
            <a:endParaRPr lang="en-US" sz="4000" dirty="0"/>
          </a:p>
        </p:txBody>
      </p:sp>
      <p:pic>
        <p:nvPicPr>
          <p:cNvPr id="4" name="Content Placeholder 3" descr="WhatsApp Image 2019-10-01 at 21.46.3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72" r="-70972"/>
          <a:stretch>
            <a:fillRect/>
          </a:stretch>
        </p:blipFill>
        <p:spPr>
          <a:xfrm>
            <a:off x="2890231" y="1571570"/>
            <a:ext cx="7647296" cy="3264466"/>
          </a:xfrm>
        </p:spPr>
      </p:pic>
      <p:sp>
        <p:nvSpPr>
          <p:cNvPr id="5" name="TextBox 4"/>
          <p:cNvSpPr txBox="1"/>
          <p:nvPr/>
        </p:nvSpPr>
        <p:spPr>
          <a:xfrm>
            <a:off x="564484" y="1674192"/>
            <a:ext cx="52086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Consultant </a:t>
            </a:r>
            <a:r>
              <a:rPr lang="en-US" sz="2400" dirty="0" err="1" smtClean="0"/>
              <a:t>Orthopaedic</a:t>
            </a:r>
            <a:r>
              <a:rPr lang="en-US" sz="2400" dirty="0" smtClean="0"/>
              <a:t> &amp; Oncological Surgeon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East Midlands Sarcoma Service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SAG Chair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President British </a:t>
            </a:r>
            <a:r>
              <a:rPr lang="en-US" sz="2400" dirty="0" err="1" smtClean="0"/>
              <a:t>Orthopaedic</a:t>
            </a:r>
            <a:r>
              <a:rPr lang="en-US" sz="2400" dirty="0" smtClean="0"/>
              <a:t> Oncology 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ABC Fellow 2014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His trainees have excellent pass rate!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2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349</TotalTime>
  <Words>132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1st North West Orthopaedic Oncology Course</vt:lpstr>
      <vt:lpstr>Overview</vt:lpstr>
      <vt:lpstr>Housekeeping</vt:lpstr>
      <vt:lpstr>Agenda</vt:lpstr>
      <vt:lpstr>Agenda</vt:lpstr>
      <vt:lpstr>VIVA sessions</vt:lpstr>
      <vt:lpstr>Speakers</vt:lpstr>
      <vt:lpstr>PowerPoint Presentation</vt:lpstr>
      <vt:lpstr>Guest Speaker Prof. Robert Ashford</vt:lpstr>
      <vt:lpstr>Feedback</vt:lpstr>
      <vt:lpstr>Summary &amp; Close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North West Orthopaedic Oncology Course</dc:title>
  <dc:creator>A K</dc:creator>
  <cp:lastModifiedBy>Hutchinson Adam (R0A) Manchester University NHS FT</cp:lastModifiedBy>
  <cp:revision>29</cp:revision>
  <dcterms:created xsi:type="dcterms:W3CDTF">2019-09-30T09:50:16Z</dcterms:created>
  <dcterms:modified xsi:type="dcterms:W3CDTF">2019-12-09T10:10:09Z</dcterms:modified>
</cp:coreProperties>
</file>