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7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708" autoAdjust="0"/>
    <p:restoredTop sz="94660"/>
  </p:normalViewPr>
  <p:slideViewPr>
    <p:cSldViewPr snapToGrid="0">
      <p:cViewPr>
        <p:scale>
          <a:sx n="66" d="100"/>
          <a:sy n="66" d="100"/>
        </p:scale>
        <p:origin x="48" y="-131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0641" y="7005156"/>
            <a:ext cx="25733931" cy="14902051"/>
          </a:xfrm>
        </p:spPr>
        <p:txBody>
          <a:bodyPr anchor="b"/>
          <a:lstStyle>
            <a:lvl1pPr algn="ctr"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84402" y="22481887"/>
            <a:ext cx="22706410" cy="10334331"/>
          </a:xfrm>
        </p:spPr>
        <p:txBody>
          <a:bodyPr/>
          <a:lstStyle>
            <a:lvl1pPr marL="0" indent="0" algn="ctr">
              <a:buNone/>
              <a:defRPr sz="7946"/>
            </a:lvl1pPr>
            <a:lvl2pPr marL="1513743" indent="0" algn="ctr">
              <a:buNone/>
              <a:defRPr sz="6622"/>
            </a:lvl2pPr>
            <a:lvl3pPr marL="3027487" indent="0" algn="ctr">
              <a:buNone/>
              <a:defRPr sz="5960"/>
            </a:lvl3pPr>
            <a:lvl4pPr marL="4541230" indent="0" algn="ctr">
              <a:buNone/>
              <a:defRPr sz="5297"/>
            </a:lvl4pPr>
            <a:lvl5pPr marL="6054974" indent="0" algn="ctr">
              <a:buNone/>
              <a:defRPr sz="5297"/>
            </a:lvl5pPr>
            <a:lvl6pPr marL="7568717" indent="0" algn="ctr">
              <a:buNone/>
              <a:defRPr sz="5297"/>
            </a:lvl6pPr>
            <a:lvl7pPr marL="9082461" indent="0" algn="ctr">
              <a:buNone/>
              <a:defRPr sz="5297"/>
            </a:lvl7pPr>
            <a:lvl8pPr marL="10596204" indent="0" algn="ctr">
              <a:buNone/>
              <a:defRPr sz="5297"/>
            </a:lvl8pPr>
            <a:lvl9pPr marL="12109948" indent="0" algn="ctr">
              <a:buNone/>
              <a:defRPr sz="529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555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87862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665701" y="2278904"/>
            <a:ext cx="6528093" cy="3627421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081423" y="2278904"/>
            <a:ext cx="19205838" cy="3627421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42888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728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5654" y="10671229"/>
            <a:ext cx="26112371" cy="17805173"/>
          </a:xfrm>
        </p:spPr>
        <p:txBody>
          <a:bodyPr anchor="b"/>
          <a:lstStyle>
            <a:lvl1pPr>
              <a:defRPr sz="1986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65654" y="28644846"/>
            <a:ext cx="26112371" cy="9363320"/>
          </a:xfrm>
        </p:spPr>
        <p:txBody>
          <a:bodyPr/>
          <a:lstStyle>
            <a:lvl1pPr marL="0" indent="0">
              <a:buNone/>
              <a:defRPr sz="7946">
                <a:solidFill>
                  <a:schemeClr val="tx1"/>
                </a:solidFill>
              </a:defRPr>
            </a:lvl1pPr>
            <a:lvl2pPr marL="1513743" indent="0">
              <a:buNone/>
              <a:defRPr sz="6622">
                <a:solidFill>
                  <a:schemeClr val="tx1">
                    <a:tint val="75000"/>
                  </a:schemeClr>
                </a:solidFill>
              </a:defRPr>
            </a:lvl2pPr>
            <a:lvl3pPr marL="3027487" indent="0">
              <a:buNone/>
              <a:defRPr sz="5960">
                <a:solidFill>
                  <a:schemeClr val="tx1">
                    <a:tint val="75000"/>
                  </a:schemeClr>
                </a:solidFill>
              </a:defRPr>
            </a:lvl3pPr>
            <a:lvl4pPr marL="4541230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4pPr>
            <a:lvl5pPr marL="605497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5pPr>
            <a:lvl6pPr marL="7568717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6pPr>
            <a:lvl7pPr marL="9082461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7pPr>
            <a:lvl8pPr marL="10596204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8pPr>
            <a:lvl9pPr marL="12109948" indent="0">
              <a:buNone/>
              <a:defRPr sz="529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613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9985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278913"/>
            <a:ext cx="26112371" cy="82734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5368" y="10492870"/>
            <a:ext cx="12807832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085368" y="15635264"/>
            <a:ext cx="12807832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326828" y="10492870"/>
            <a:ext cx="12870909" cy="5142393"/>
          </a:xfrm>
        </p:spPr>
        <p:txBody>
          <a:bodyPr anchor="b"/>
          <a:lstStyle>
            <a:lvl1pPr marL="0" indent="0">
              <a:buNone/>
              <a:defRPr sz="7946" b="1"/>
            </a:lvl1pPr>
            <a:lvl2pPr marL="1513743" indent="0">
              <a:buNone/>
              <a:defRPr sz="6622" b="1"/>
            </a:lvl2pPr>
            <a:lvl3pPr marL="3027487" indent="0">
              <a:buNone/>
              <a:defRPr sz="5960" b="1"/>
            </a:lvl3pPr>
            <a:lvl4pPr marL="4541230" indent="0">
              <a:buNone/>
              <a:defRPr sz="5297" b="1"/>
            </a:lvl4pPr>
            <a:lvl5pPr marL="6054974" indent="0">
              <a:buNone/>
              <a:defRPr sz="5297" b="1"/>
            </a:lvl5pPr>
            <a:lvl6pPr marL="7568717" indent="0">
              <a:buNone/>
              <a:defRPr sz="5297" b="1"/>
            </a:lvl6pPr>
            <a:lvl7pPr marL="9082461" indent="0">
              <a:buNone/>
              <a:defRPr sz="5297" b="1"/>
            </a:lvl7pPr>
            <a:lvl8pPr marL="10596204" indent="0">
              <a:buNone/>
              <a:defRPr sz="5297" b="1"/>
            </a:lvl8pPr>
            <a:lvl9pPr marL="12109948" indent="0">
              <a:buNone/>
              <a:defRPr sz="529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326828" y="15635264"/>
            <a:ext cx="12870909" cy="2299711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80440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13752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7154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70909" y="6162959"/>
            <a:ext cx="15326827" cy="30418415"/>
          </a:xfrm>
        </p:spPr>
        <p:txBody>
          <a:bodyPr/>
          <a:lstStyle>
            <a:lvl1pPr>
              <a:defRPr sz="10595"/>
            </a:lvl1pPr>
            <a:lvl2pPr>
              <a:defRPr sz="9271"/>
            </a:lvl2pPr>
            <a:lvl3pPr>
              <a:defRPr sz="7946"/>
            </a:lvl3pPr>
            <a:lvl4pPr>
              <a:defRPr sz="6622"/>
            </a:lvl4pPr>
            <a:lvl5pPr>
              <a:defRPr sz="6622"/>
            </a:lvl5pPr>
            <a:lvl6pPr>
              <a:defRPr sz="6622"/>
            </a:lvl6pPr>
            <a:lvl7pPr>
              <a:defRPr sz="6622"/>
            </a:lvl7pPr>
            <a:lvl8pPr>
              <a:defRPr sz="6622"/>
            </a:lvl8pPr>
            <a:lvl9pPr>
              <a:defRPr sz="6622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0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5364" y="2853584"/>
            <a:ext cx="9764544" cy="9987545"/>
          </a:xfrm>
        </p:spPr>
        <p:txBody>
          <a:bodyPr anchor="b"/>
          <a:lstStyle>
            <a:lvl1pPr>
              <a:defRPr sz="1059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70909" y="6162959"/>
            <a:ext cx="15326827" cy="30418415"/>
          </a:xfrm>
        </p:spPr>
        <p:txBody>
          <a:bodyPr anchor="t"/>
          <a:lstStyle>
            <a:lvl1pPr marL="0" indent="0">
              <a:buNone/>
              <a:defRPr sz="10595"/>
            </a:lvl1pPr>
            <a:lvl2pPr marL="1513743" indent="0">
              <a:buNone/>
              <a:defRPr sz="9271"/>
            </a:lvl2pPr>
            <a:lvl3pPr marL="3027487" indent="0">
              <a:buNone/>
              <a:defRPr sz="7946"/>
            </a:lvl3pPr>
            <a:lvl4pPr marL="4541230" indent="0">
              <a:buNone/>
              <a:defRPr sz="6622"/>
            </a:lvl4pPr>
            <a:lvl5pPr marL="6054974" indent="0">
              <a:buNone/>
              <a:defRPr sz="6622"/>
            </a:lvl5pPr>
            <a:lvl6pPr marL="7568717" indent="0">
              <a:buNone/>
              <a:defRPr sz="6622"/>
            </a:lvl6pPr>
            <a:lvl7pPr marL="9082461" indent="0">
              <a:buNone/>
              <a:defRPr sz="6622"/>
            </a:lvl7pPr>
            <a:lvl8pPr marL="10596204" indent="0">
              <a:buNone/>
              <a:defRPr sz="6622"/>
            </a:lvl8pPr>
            <a:lvl9pPr marL="12109948" indent="0">
              <a:buNone/>
              <a:defRPr sz="6622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85364" y="12841129"/>
            <a:ext cx="9764544" cy="23789780"/>
          </a:xfrm>
        </p:spPr>
        <p:txBody>
          <a:bodyPr/>
          <a:lstStyle>
            <a:lvl1pPr marL="0" indent="0">
              <a:buNone/>
              <a:defRPr sz="5297"/>
            </a:lvl1pPr>
            <a:lvl2pPr marL="1513743" indent="0">
              <a:buNone/>
              <a:defRPr sz="4635"/>
            </a:lvl2pPr>
            <a:lvl3pPr marL="3027487" indent="0">
              <a:buNone/>
              <a:defRPr sz="3973"/>
            </a:lvl3pPr>
            <a:lvl4pPr marL="4541230" indent="0">
              <a:buNone/>
              <a:defRPr sz="3311"/>
            </a:lvl4pPr>
            <a:lvl5pPr marL="6054974" indent="0">
              <a:buNone/>
              <a:defRPr sz="3311"/>
            </a:lvl5pPr>
            <a:lvl6pPr marL="7568717" indent="0">
              <a:buNone/>
              <a:defRPr sz="3311"/>
            </a:lvl6pPr>
            <a:lvl7pPr marL="9082461" indent="0">
              <a:buNone/>
              <a:defRPr sz="3311"/>
            </a:lvl7pPr>
            <a:lvl8pPr marL="10596204" indent="0">
              <a:buNone/>
              <a:defRPr sz="3311"/>
            </a:lvl8pPr>
            <a:lvl9pPr marL="12109948" indent="0">
              <a:buNone/>
              <a:defRPr sz="331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789D46-9A5B-4AB4-9B44-134B72CBA21D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0763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81421" y="2278913"/>
            <a:ext cx="26112371" cy="82734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081421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789D46-9A5B-4AB4-9B44-134B72CBA21D}" type="datetimeFigureOut">
              <a:rPr lang="en-GB" smtClean="0"/>
              <a:t>24/01/2023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028665" y="39672756"/>
            <a:ext cx="10217884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1381869" y="39672756"/>
            <a:ext cx="6811923" cy="22789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97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9038C7-ECB7-4EF4-AE6F-B26783D1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74265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3027487" rtl="0" eaLnBrk="1" latinLnBrk="0" hangingPunct="1">
        <a:lnSpc>
          <a:spcPct val="90000"/>
        </a:lnSpc>
        <a:spcBef>
          <a:spcPct val="0"/>
        </a:spcBef>
        <a:buNone/>
        <a:defRPr sz="1456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56872" indent="-756872" algn="l" defTabSz="3027487" rtl="0" eaLnBrk="1" latinLnBrk="0" hangingPunct="1">
        <a:lnSpc>
          <a:spcPct val="90000"/>
        </a:lnSpc>
        <a:spcBef>
          <a:spcPts val="3311"/>
        </a:spcBef>
        <a:buFont typeface="Arial" panose="020B0604020202020204" pitchFamily="34" charset="0"/>
        <a:buChar char="•"/>
        <a:defRPr sz="9271" kern="1200">
          <a:solidFill>
            <a:schemeClr val="tx1"/>
          </a:solidFill>
          <a:latin typeface="+mn-lt"/>
          <a:ea typeface="+mn-ea"/>
          <a:cs typeface="+mn-cs"/>
        </a:defRPr>
      </a:lvl1pPr>
      <a:lvl2pPr marL="2270615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378435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6622" kern="1200">
          <a:solidFill>
            <a:schemeClr val="tx1"/>
          </a:solidFill>
          <a:latin typeface="+mn-lt"/>
          <a:ea typeface="+mn-ea"/>
          <a:cs typeface="+mn-cs"/>
        </a:defRPr>
      </a:lvl3pPr>
      <a:lvl4pPr marL="5298102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81184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8325589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839333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1353076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866820" indent="-756872" algn="l" defTabSz="3027487" rtl="0" eaLnBrk="1" latinLnBrk="0" hangingPunct="1">
        <a:lnSpc>
          <a:spcPct val="90000"/>
        </a:lnSpc>
        <a:spcBef>
          <a:spcPts val="1655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1pPr>
      <a:lvl2pPr marL="1513743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302748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3pPr>
      <a:lvl4pPr marL="4541230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4pPr>
      <a:lvl5pPr marL="605497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5pPr>
      <a:lvl6pPr marL="7568717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6pPr>
      <a:lvl7pPr marL="9082461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7pPr>
      <a:lvl8pPr marL="10596204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8pPr>
      <a:lvl9pPr marL="12109948" algn="l" defTabSz="3027487" rtl="0" eaLnBrk="1" latinLnBrk="0" hangingPunct="1">
        <a:defRPr sz="59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804B8851-271F-41CC-AAFE-564C04B61A3B}"/>
              </a:ext>
            </a:extLst>
          </p:cNvPr>
          <p:cNvSpPr/>
          <p:nvPr/>
        </p:nvSpPr>
        <p:spPr>
          <a:xfrm>
            <a:off x="0" y="40767333"/>
            <a:ext cx="30275213" cy="2094233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FA2F62FA-B6D2-44F2-9B9C-DE1B40126713}"/>
              </a:ext>
            </a:extLst>
          </p:cNvPr>
          <p:cNvSpPr/>
          <p:nvPr/>
        </p:nvSpPr>
        <p:spPr>
          <a:xfrm>
            <a:off x="0" y="0"/>
            <a:ext cx="30275213" cy="6624426"/>
          </a:xfrm>
          <a:prstGeom prst="rect">
            <a:avLst/>
          </a:prstGeom>
          <a:solidFill>
            <a:srgbClr val="0077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7CF5497-1205-43F4-94D3-4F3C76CF1D3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17603" y="807297"/>
            <a:ext cx="19853672" cy="2973748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en-US" sz="8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Title  </a:t>
            </a:r>
            <a:r>
              <a:rPr lang="en-GB" sz="8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Lorem ipsum </a:t>
            </a:r>
            <a:r>
              <a:rPr lang="en-GB" sz="80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dolor</a:t>
            </a:r>
            <a:r>
              <a:rPr lang="en-GB" sz="8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GB" sz="80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GB" sz="8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GB" sz="80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GB" sz="8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GB" sz="8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8000" b="1" i="0" dirty="0" err="1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GB" sz="8000" b="1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 </a:t>
            </a:r>
            <a:endParaRPr lang="en-GB" sz="80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3FFC6B0-ED7E-461C-A67C-50B57C0D7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17602" y="3769660"/>
            <a:ext cx="22706410" cy="919817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en-GB" sz="5400" b="1" i="1" dirty="0">
                <a:solidFill>
                  <a:schemeClr val="bg1"/>
                </a:solidFill>
              </a:rPr>
              <a:t>May Dupt</a:t>
            </a:r>
            <a:r>
              <a:rPr lang="en-GB" sz="5400" b="1" i="1" baseline="29666" dirty="0">
                <a:solidFill>
                  <a:schemeClr val="bg1"/>
                </a:solidFill>
              </a:rPr>
              <a:t>1</a:t>
            </a:r>
            <a:r>
              <a:rPr lang="en-GB" sz="5400" b="1" i="1" dirty="0">
                <a:solidFill>
                  <a:schemeClr val="bg1"/>
                </a:solidFill>
              </a:rPr>
              <a:t>, John Doe</a:t>
            </a:r>
            <a:r>
              <a:rPr lang="en-GB" sz="5400" b="1" i="1" baseline="29666" dirty="0">
                <a:solidFill>
                  <a:schemeClr val="bg1"/>
                </a:solidFill>
              </a:rPr>
              <a:t>2</a:t>
            </a:r>
            <a:r>
              <a:rPr lang="en-GB" sz="5400" b="1" i="1" dirty="0">
                <a:solidFill>
                  <a:schemeClr val="bg1"/>
                </a:solidFill>
              </a:rPr>
              <a:t>, Jane Doe</a:t>
            </a:r>
            <a:r>
              <a:rPr lang="en-GB" sz="5400" b="1" i="1" baseline="29666" dirty="0">
                <a:solidFill>
                  <a:schemeClr val="bg1"/>
                </a:solidFill>
              </a:rPr>
              <a:t>2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A1B22FDB-16AA-4BE9-8D57-BB3E09F788AA}"/>
              </a:ext>
            </a:extLst>
          </p:cNvPr>
          <p:cNvSpPr txBox="1">
            <a:spLocks/>
          </p:cNvSpPr>
          <p:nvPr/>
        </p:nvSpPr>
        <p:spPr>
          <a:xfrm>
            <a:off x="878883" y="72981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Introduction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09BE09A5-F3B1-444B-BCF2-8729F5E8A5AE}"/>
              </a:ext>
            </a:extLst>
          </p:cNvPr>
          <p:cNvSpPr txBox="1">
            <a:spLocks/>
          </p:cNvSpPr>
          <p:nvPr/>
        </p:nvSpPr>
        <p:spPr>
          <a:xfrm>
            <a:off x="878883" y="9031267"/>
            <a:ext cx="13395544" cy="623536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Lorem ipsum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40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40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endParaRPr lang="en-US" sz="6600" dirty="0">
              <a:cs typeface="Arial" panose="020B0604020202020204" pitchFamily="34" charset="0"/>
            </a:endParaRP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7A6FAC5-CEAE-4FDF-B7E4-B7654EBD241F}"/>
              </a:ext>
            </a:extLst>
          </p:cNvPr>
          <p:cNvSpPr txBox="1">
            <a:spLocks/>
          </p:cNvSpPr>
          <p:nvPr/>
        </p:nvSpPr>
        <p:spPr>
          <a:xfrm>
            <a:off x="878883" y="15488401"/>
            <a:ext cx="13395544" cy="435133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Lorem ipsum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endParaRPr lang="en-US" sz="6000" dirty="0">
              <a:cs typeface="Arial" panose="020B0604020202020204" pitchFamily="34" charset="0"/>
            </a:endParaRPr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D42B412-D946-49C3-B4C4-372307E09EC0}"/>
              </a:ext>
            </a:extLst>
          </p:cNvPr>
          <p:cNvSpPr txBox="1">
            <a:spLocks/>
          </p:cNvSpPr>
          <p:nvPr/>
        </p:nvSpPr>
        <p:spPr>
          <a:xfrm>
            <a:off x="878883" y="19334992"/>
            <a:ext cx="10515600" cy="14581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DDD6B61-C794-43BD-9E38-1BF489AE602B}"/>
              </a:ext>
            </a:extLst>
          </p:cNvPr>
          <p:cNvSpPr txBox="1">
            <a:spLocks/>
          </p:cNvSpPr>
          <p:nvPr/>
        </p:nvSpPr>
        <p:spPr>
          <a:xfrm>
            <a:off x="878883" y="21047705"/>
            <a:ext cx="13395544" cy="4786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Lorem ipsum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endParaRPr lang="en-US" sz="6000" dirty="0">
              <a:cs typeface="Arial" panose="020B0604020202020204" pitchFamily="34" charset="0"/>
            </a:endParaRPr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A685C251-2ABB-4D0A-9434-900AD71AC52D}"/>
              </a:ext>
            </a:extLst>
          </p:cNvPr>
          <p:cNvSpPr txBox="1">
            <a:spLocks/>
          </p:cNvSpPr>
          <p:nvPr/>
        </p:nvSpPr>
        <p:spPr>
          <a:xfrm>
            <a:off x="878883" y="32113597"/>
            <a:ext cx="10515600" cy="1458119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B19A1AFF-EF43-4592-8FA9-FAD7624C6029}"/>
              </a:ext>
            </a:extLst>
          </p:cNvPr>
          <p:cNvSpPr txBox="1">
            <a:spLocks/>
          </p:cNvSpPr>
          <p:nvPr/>
        </p:nvSpPr>
        <p:spPr>
          <a:xfrm>
            <a:off x="878883" y="33846677"/>
            <a:ext cx="13395542" cy="478647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Lorem ipsum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Lorem ipsum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endParaRPr lang="en-US" sz="6000" dirty="0">
              <a:cs typeface="Arial" panose="020B0604020202020204" pitchFamily="34" charset="0"/>
            </a:endParaRPr>
          </a:p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endParaRPr lang="en-US" sz="6000" dirty="0">
              <a:cs typeface="Arial" panose="020B0604020202020204" pitchFamily="34" charset="0"/>
            </a:endParaRPr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FF730612-3EF0-4C2B-894E-66D480EEB45B}"/>
              </a:ext>
            </a:extLst>
          </p:cNvPr>
          <p:cNvSpPr txBox="1">
            <a:spLocks/>
          </p:cNvSpPr>
          <p:nvPr/>
        </p:nvSpPr>
        <p:spPr>
          <a:xfrm>
            <a:off x="16000786" y="9031266"/>
            <a:ext cx="13207786" cy="90463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Lorem ipsum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Lorem ipsum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deseruntLorem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ipsum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Lorem ipsum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2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</a:t>
            </a:r>
            <a:r>
              <a:rPr lang="en-GB" sz="32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cul</a:t>
            </a:r>
            <a:r>
              <a:rPr lang="en-GB" sz="3200" dirty="0">
                <a:solidFill>
                  <a:srgbClr val="000000"/>
                </a:solidFill>
                <a:cs typeface="Arial" panose="020B0604020202020204" pitchFamily="34" charset="0"/>
              </a:rPr>
              <a:t> </a:t>
            </a:r>
            <a:endParaRPr lang="en-US" sz="5400" dirty="0">
              <a:cs typeface="Arial" panose="020B0604020202020204" pitchFamily="34" charset="0"/>
            </a:endParaRP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90069B94-334F-4DDA-B1A5-D0A8B60A036D}"/>
              </a:ext>
            </a:extLst>
          </p:cNvPr>
          <p:cNvSpPr txBox="1">
            <a:spLocks/>
          </p:cNvSpPr>
          <p:nvPr/>
        </p:nvSpPr>
        <p:spPr>
          <a:xfrm>
            <a:off x="23054689" y="27831319"/>
            <a:ext cx="6893322" cy="1003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32104">
              <a:lnSpc>
                <a:spcPct val="81000"/>
              </a:lnSpc>
              <a:spcBef>
                <a:spcPts val="900"/>
              </a:spcBef>
              <a:defRPr sz="1638" b="1"/>
            </a:pPr>
            <a:r>
              <a:rPr lang="en-GB" sz="4000" b="1" i="1" dirty="0"/>
              <a:t>Figure 2</a:t>
            </a:r>
            <a:r>
              <a:rPr lang="en-GB" sz="4000" i="1" dirty="0"/>
              <a:t>:************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23189DBE-0773-4290-AE95-F32B75F76499}"/>
              </a:ext>
            </a:extLst>
          </p:cNvPr>
          <p:cNvSpPr txBox="1">
            <a:spLocks/>
          </p:cNvSpPr>
          <p:nvPr/>
        </p:nvSpPr>
        <p:spPr>
          <a:xfrm>
            <a:off x="15958375" y="29255620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</a:t>
            </a:r>
          </a:p>
        </p:txBody>
      </p:sp>
      <p:sp>
        <p:nvSpPr>
          <p:cNvPr id="18" name="Content Placeholder 2">
            <a:extLst>
              <a:ext uri="{FF2B5EF4-FFF2-40B4-BE49-F238E27FC236}">
                <a16:creationId xmlns:a16="http://schemas.microsoft.com/office/drawing/2014/main" id="{56E5776A-DA23-4BE8-B4EE-B7CE11297D42}"/>
              </a:ext>
            </a:extLst>
          </p:cNvPr>
          <p:cNvSpPr txBox="1">
            <a:spLocks/>
          </p:cNvSpPr>
          <p:nvPr/>
        </p:nvSpPr>
        <p:spPr>
          <a:xfrm>
            <a:off x="16000786" y="30852249"/>
            <a:ext cx="13207783" cy="504633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SzTx/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 defTabSz="804672">
              <a:lnSpc>
                <a:spcPct val="81000"/>
              </a:lnSpc>
              <a:spcBef>
                <a:spcPts val="800"/>
              </a:spcBef>
              <a:defRPr sz="2464"/>
            </a:pP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Lorem ipsum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sit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amet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consectetur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adipiscing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sed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eiusmod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tempor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incididunt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labore et dolore magna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Ut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ad minim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veniam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quis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nostrud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exercitation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ullamco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laboris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nisi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ut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aliquip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ex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commodo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consequat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Duis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aute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irure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dolor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reprehenderit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voluptate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velit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esse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cillum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dolore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eu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fugiat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nulla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pariatur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.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Excepteur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sint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occaecat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cupidatat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non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proident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, sunt in culpa qui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officia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deserunt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mollit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anim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id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est</a:t>
            </a:r>
            <a:r>
              <a:rPr lang="en-GB" sz="3600" b="0" i="0" dirty="0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sz="3600" b="0" i="0" dirty="0" err="1">
                <a:solidFill>
                  <a:srgbClr val="000000"/>
                </a:solidFill>
                <a:effectLst/>
                <a:cs typeface="Arial" panose="020B0604020202020204" pitchFamily="34" charset="0"/>
              </a:rPr>
              <a:t>laborum</a:t>
            </a:r>
            <a:endParaRPr lang="en-US" sz="6000" dirty="0">
              <a:cs typeface="Arial" panose="020B0604020202020204" pitchFamily="34" charset="0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7E7AE913-4764-410F-9CFE-A18C7CE23036}"/>
              </a:ext>
            </a:extLst>
          </p:cNvPr>
          <p:cNvSpPr txBox="1">
            <a:spLocks/>
          </p:cNvSpPr>
          <p:nvPr/>
        </p:nvSpPr>
        <p:spPr>
          <a:xfrm>
            <a:off x="15722399" y="3521150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54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References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0A21A91-F1B1-47D5-948D-E6B97A0365C3}"/>
              </a:ext>
            </a:extLst>
          </p:cNvPr>
          <p:cNvSpPr txBox="1"/>
          <p:nvPr/>
        </p:nvSpPr>
        <p:spPr>
          <a:xfrm>
            <a:off x="1517602" y="4648757"/>
            <a:ext cx="1535654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lnSpc>
                <a:spcPct val="100000"/>
              </a:lnSpc>
              <a:defRPr sz="1800"/>
            </a:pPr>
            <a:r>
              <a:rPr lang="en-GB" sz="3200" b="1" i="1" baseline="28888" dirty="0">
                <a:solidFill>
                  <a:schemeClr val="bg1"/>
                </a:solidFill>
              </a:rPr>
              <a:t>1</a:t>
            </a:r>
            <a:r>
              <a:rPr lang="en-GB" sz="3200" b="1" i="1" dirty="0">
                <a:solidFill>
                  <a:schemeClr val="bg1"/>
                </a:solidFill>
              </a:rPr>
              <a:t>Job Title,  </a:t>
            </a:r>
            <a:r>
              <a:rPr lang="en-GB" sz="3200" b="1" i="1" baseline="28888" dirty="0">
                <a:solidFill>
                  <a:schemeClr val="bg1"/>
                </a:solidFill>
              </a:rPr>
              <a:t>2</a:t>
            </a:r>
            <a:r>
              <a:rPr lang="en-GB" sz="3200" b="1" i="1" dirty="0">
                <a:solidFill>
                  <a:schemeClr val="bg1"/>
                </a:solidFill>
              </a:rPr>
              <a:t>Consultant, Department, Royal Manchester Children’s Hospital, UK</a:t>
            </a:r>
          </a:p>
        </p:txBody>
      </p:sp>
      <p:pic>
        <p:nvPicPr>
          <p:cNvPr id="30" name="Picture 29" descr="Text&#10;&#10;Description automatically generated with medium confidence">
            <a:extLst>
              <a:ext uri="{FF2B5EF4-FFF2-40B4-BE49-F238E27FC236}">
                <a16:creationId xmlns:a16="http://schemas.microsoft.com/office/drawing/2014/main" id="{B6703ECE-6E43-4ECA-8909-DFE2C6ED6D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400845" y="816329"/>
            <a:ext cx="6928118" cy="2121412"/>
          </a:xfrm>
          <a:prstGeom prst="rect">
            <a:avLst/>
          </a:prstGeom>
        </p:spPr>
      </p:pic>
      <p:sp>
        <p:nvSpPr>
          <p:cNvPr id="6" name="Title 1">
            <a:extLst>
              <a:ext uri="{FF2B5EF4-FFF2-40B4-BE49-F238E27FC236}">
                <a16:creationId xmlns:a16="http://schemas.microsoft.com/office/drawing/2014/main" id="{1FE3B087-CEA3-4B9B-991C-1D401B741956}"/>
              </a:ext>
            </a:extLst>
          </p:cNvPr>
          <p:cNvSpPr txBox="1">
            <a:spLocks/>
          </p:cNvSpPr>
          <p:nvPr/>
        </p:nvSpPr>
        <p:spPr>
          <a:xfrm>
            <a:off x="878883" y="13895484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cxnSp>
        <p:nvCxnSpPr>
          <p:cNvPr id="40" name="Straight Connector 39">
            <a:extLst>
              <a:ext uri="{FF2B5EF4-FFF2-40B4-BE49-F238E27FC236}">
                <a16:creationId xmlns:a16="http://schemas.microsoft.com/office/drawing/2014/main" id="{2BF5F2B0-5B17-4BF3-9174-93B9F567E325}"/>
              </a:ext>
            </a:extLst>
          </p:cNvPr>
          <p:cNvCxnSpPr>
            <a:cxnSpLocks/>
          </p:cNvCxnSpPr>
          <p:nvPr/>
        </p:nvCxnSpPr>
        <p:spPr>
          <a:xfrm>
            <a:off x="15137606" y="8779438"/>
            <a:ext cx="0" cy="31111262"/>
          </a:xfrm>
          <a:prstGeom prst="line">
            <a:avLst/>
          </a:prstGeom>
          <a:ln w="88900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1">
            <a:extLst>
              <a:ext uri="{FF2B5EF4-FFF2-40B4-BE49-F238E27FC236}">
                <a16:creationId xmlns:a16="http://schemas.microsoft.com/office/drawing/2014/main" id="{962A0E0A-7829-4CC4-B6B4-81FA2896C9B8}"/>
              </a:ext>
            </a:extLst>
          </p:cNvPr>
          <p:cNvSpPr txBox="1">
            <a:spLocks/>
          </p:cNvSpPr>
          <p:nvPr/>
        </p:nvSpPr>
        <p:spPr>
          <a:xfrm>
            <a:off x="15943569" y="729818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302748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9865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GB" sz="8000" b="1" dirty="0">
                <a:solidFill>
                  <a:srgbClr val="0077B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Recommendations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E23B4E6-CACC-4668-82DB-3BFB6F9FA7DE}"/>
              </a:ext>
            </a:extLst>
          </p:cNvPr>
          <p:cNvSpPr txBox="1"/>
          <p:nvPr/>
        </p:nvSpPr>
        <p:spPr>
          <a:xfrm>
            <a:off x="15993138" y="37064861"/>
            <a:ext cx="132154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buFont typeface="+mj-lt"/>
              <a:buAutoNum type="arabicPeriod"/>
              <a:defRPr sz="2500"/>
            </a:pPr>
            <a:r>
              <a:rPr lang="en-US" sz="2400" dirty="0"/>
              <a:t>************************</a:t>
            </a:r>
          </a:p>
          <a:p>
            <a:pPr marL="342900" indent="-342900" algn="l">
              <a:buFont typeface="+mj-lt"/>
              <a:buAutoNum type="arabicPeriod"/>
              <a:defRPr sz="2500"/>
            </a:pPr>
            <a:r>
              <a:rPr lang="en-US" sz="2400" dirty="0"/>
              <a:t>***********************************************</a:t>
            </a:r>
          </a:p>
          <a:p>
            <a:pPr marL="342900" indent="-342900" algn="l">
              <a:buFont typeface="+mj-lt"/>
              <a:buAutoNum type="arabicPeriod"/>
              <a:defRPr sz="2500"/>
            </a:pPr>
            <a:r>
              <a:rPr lang="en-US" sz="2400" dirty="0"/>
              <a:t>*****************************************************************</a:t>
            </a:r>
          </a:p>
          <a:p>
            <a:pPr marL="342900" indent="-342900" algn="l">
              <a:buFont typeface="+mj-lt"/>
              <a:buAutoNum type="arabicPeriod"/>
              <a:defRPr sz="2500"/>
            </a:pPr>
            <a:r>
              <a:rPr lang="en-US" sz="2400" dirty="0"/>
              <a:t>***********************************************************************************</a:t>
            </a:r>
          </a:p>
          <a:p>
            <a:endParaRPr lang="en-GB" sz="2400" dirty="0"/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AB2E4881-2932-4B65-B9EE-FF8F179A4BCB}"/>
              </a:ext>
            </a:extLst>
          </p:cNvPr>
          <p:cNvSpPr txBox="1"/>
          <p:nvPr/>
        </p:nvSpPr>
        <p:spPr>
          <a:xfrm>
            <a:off x="941838" y="41473981"/>
            <a:ext cx="8177973" cy="6238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4400"/>
              </a:lnSpc>
              <a:defRPr sz="2500"/>
            </a:pPr>
            <a:r>
              <a:rPr lang="en-US" sz="3200" b="1" i="1" dirty="0">
                <a:solidFill>
                  <a:schemeClr val="bg1"/>
                </a:solidFill>
              </a:rPr>
              <a:t>Template designed by Medical Illustration MFT</a:t>
            </a:r>
          </a:p>
        </p:txBody>
      </p:sp>
      <p:grpSp>
        <p:nvGrpSpPr>
          <p:cNvPr id="51" name="Group 50">
            <a:extLst>
              <a:ext uri="{FF2B5EF4-FFF2-40B4-BE49-F238E27FC236}">
                <a16:creationId xmlns:a16="http://schemas.microsoft.com/office/drawing/2014/main" id="{2C75A133-00A5-470E-8397-4FA93A5AB9B6}"/>
              </a:ext>
            </a:extLst>
          </p:cNvPr>
          <p:cNvGrpSpPr/>
          <p:nvPr/>
        </p:nvGrpSpPr>
        <p:grpSpPr>
          <a:xfrm>
            <a:off x="9235232" y="41053556"/>
            <a:ext cx="3351452" cy="1441055"/>
            <a:chOff x="538258" y="41085193"/>
            <a:chExt cx="3351452" cy="1441055"/>
          </a:xfrm>
        </p:grpSpPr>
        <p:pic>
          <p:nvPicPr>
            <p:cNvPr id="47" name="Picture 46" descr="Logo&#10;&#10;Description automatically generated">
              <a:extLst>
                <a:ext uri="{FF2B5EF4-FFF2-40B4-BE49-F238E27FC236}">
                  <a16:creationId xmlns:a16="http://schemas.microsoft.com/office/drawing/2014/main" id="{54DA40A9-3430-4681-8050-C1E8C28A48A5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38258" y="41085193"/>
              <a:ext cx="1855042" cy="1441055"/>
            </a:xfrm>
            <a:prstGeom prst="rect">
              <a:avLst/>
            </a:prstGeom>
          </p:spPr>
        </p:pic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97A17C30-6067-43AC-ABC3-D9250E533952}"/>
                </a:ext>
              </a:extLst>
            </p:cNvPr>
            <p:cNvSpPr txBox="1"/>
            <p:nvPr/>
          </p:nvSpPr>
          <p:spPr>
            <a:xfrm>
              <a:off x="1710812" y="41554173"/>
              <a:ext cx="2178898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defRPr sz="2500"/>
              </a:pPr>
              <a:r>
                <a:rPr lang="en-US" sz="3200" b="1" i="1" dirty="0">
                  <a:solidFill>
                    <a:schemeClr val="bg1"/>
                  </a:solidFill>
                </a:rPr>
                <a:t>@medillus</a:t>
              </a:r>
            </a:p>
          </p:txBody>
        </p:sp>
      </p:grpSp>
      <p:sp>
        <p:nvSpPr>
          <p:cNvPr id="49" name="TextBox 48">
            <a:extLst>
              <a:ext uri="{FF2B5EF4-FFF2-40B4-BE49-F238E27FC236}">
                <a16:creationId xmlns:a16="http://schemas.microsoft.com/office/drawing/2014/main" id="{8E852C45-B478-4A61-99EA-908E1BEE922D}"/>
              </a:ext>
            </a:extLst>
          </p:cNvPr>
          <p:cNvSpPr txBox="1"/>
          <p:nvPr/>
        </p:nvSpPr>
        <p:spPr>
          <a:xfrm>
            <a:off x="15627491" y="41293531"/>
            <a:ext cx="13842857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defRPr sz="2500"/>
            </a:pPr>
            <a:r>
              <a:rPr lang="en-US" sz="3200" b="1" i="1" dirty="0">
                <a:solidFill>
                  <a:schemeClr val="bg1"/>
                </a:solidFill>
              </a:rPr>
              <a:t>Medical.illustration@mft.nhs.uk           Oxford Road Campus Tel: 0161 27 </a:t>
            </a:r>
            <a:r>
              <a:rPr lang="en-GB" sz="3200" b="1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64139</a:t>
            </a:r>
            <a:r>
              <a:rPr lang="en-US" sz="3200" b="1" i="1" dirty="0">
                <a:solidFill>
                  <a:schemeClr val="bg1"/>
                </a:solidFill>
              </a:rPr>
              <a:t> </a:t>
            </a:r>
          </a:p>
          <a:p>
            <a:pPr algn="r">
              <a:defRPr sz="2500"/>
            </a:pPr>
            <a:r>
              <a:rPr lang="en-US" sz="3200" b="1" i="1" dirty="0">
                <a:solidFill>
                  <a:schemeClr val="bg1"/>
                </a:solidFill>
              </a:rPr>
              <a:t>Medical.illustrationSouth@mft.nhs.uk     </a:t>
            </a:r>
            <a:r>
              <a:rPr lang="en-US" sz="3200" b="1" i="1" dirty="0" err="1">
                <a:solidFill>
                  <a:schemeClr val="bg1"/>
                </a:solidFill>
              </a:rPr>
              <a:t>Wythenshawe</a:t>
            </a:r>
            <a:r>
              <a:rPr lang="en-US" sz="3200" b="1" i="1" dirty="0">
                <a:solidFill>
                  <a:schemeClr val="bg1"/>
                </a:solidFill>
              </a:rPr>
              <a:t>  Tel: </a:t>
            </a:r>
            <a:r>
              <a:rPr lang="en-GB" sz="3200" b="1" i="1" dirty="0">
                <a:solidFill>
                  <a:schemeClr val="bg1"/>
                </a:solidFill>
                <a:effectLst/>
                <a:ea typeface="Calibri" panose="020F0502020204030204" pitchFamily="34" charset="0"/>
              </a:rPr>
              <a:t>0161 2915832</a:t>
            </a:r>
            <a:endParaRPr lang="en-US" sz="3200" b="1" i="1" dirty="0">
              <a:solidFill>
                <a:schemeClr val="bg1"/>
              </a:solidFill>
            </a:endParaRPr>
          </a:p>
        </p:txBody>
      </p:sp>
      <p:sp>
        <p:nvSpPr>
          <p:cNvPr id="50" name="Oval 49">
            <a:extLst>
              <a:ext uri="{FF2B5EF4-FFF2-40B4-BE49-F238E27FC236}">
                <a16:creationId xmlns:a16="http://schemas.microsoft.com/office/drawing/2014/main" id="{63EECB36-618E-4D77-9287-E78738BE9DE6}"/>
              </a:ext>
            </a:extLst>
          </p:cNvPr>
          <p:cNvSpPr/>
          <p:nvPr/>
        </p:nvSpPr>
        <p:spPr>
          <a:xfrm>
            <a:off x="9321421" y="41745041"/>
            <a:ext cx="193368" cy="193368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58858750-1BC6-4487-9805-A75B2DE8A1D1}"/>
              </a:ext>
            </a:extLst>
          </p:cNvPr>
          <p:cNvSpPr/>
          <p:nvPr/>
        </p:nvSpPr>
        <p:spPr>
          <a:xfrm>
            <a:off x="16000786" y="18855693"/>
            <a:ext cx="13207781" cy="83784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A34CE13E-F7C6-4D2B-A71F-EC7B943A43CF}"/>
              </a:ext>
            </a:extLst>
          </p:cNvPr>
          <p:cNvSpPr/>
          <p:nvPr/>
        </p:nvSpPr>
        <p:spPr>
          <a:xfrm>
            <a:off x="953249" y="25207754"/>
            <a:ext cx="12990002" cy="56444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Content Placeholder 2">
            <a:extLst>
              <a:ext uri="{FF2B5EF4-FFF2-40B4-BE49-F238E27FC236}">
                <a16:creationId xmlns:a16="http://schemas.microsoft.com/office/drawing/2014/main" id="{ABFCB455-9731-4503-9407-17A4D09CA489}"/>
              </a:ext>
            </a:extLst>
          </p:cNvPr>
          <p:cNvSpPr txBox="1">
            <a:spLocks/>
          </p:cNvSpPr>
          <p:nvPr/>
        </p:nvSpPr>
        <p:spPr>
          <a:xfrm>
            <a:off x="7947822" y="31276439"/>
            <a:ext cx="6893322" cy="10037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3027487" rtl="0" eaLnBrk="1" latinLnBrk="0" hangingPunct="1">
              <a:lnSpc>
                <a:spcPct val="90000"/>
              </a:lnSpc>
              <a:spcBef>
                <a:spcPts val="3311"/>
              </a:spcBef>
              <a:buFont typeface="Arial" panose="020B0604020202020204" pitchFamily="34" charset="0"/>
              <a:buNone/>
              <a:defRPr sz="794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513743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6622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02748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96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4541230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605497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7568717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9082461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0596204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2109948" indent="0" algn="ctr" defTabSz="3027487" rtl="0" eaLnBrk="1" latinLnBrk="0" hangingPunct="1">
              <a:lnSpc>
                <a:spcPct val="90000"/>
              </a:lnSpc>
              <a:spcBef>
                <a:spcPts val="1655"/>
              </a:spcBef>
              <a:buFont typeface="Arial" panose="020B0604020202020204" pitchFamily="34" charset="0"/>
              <a:buNone/>
              <a:defRPr sz="529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defTabSz="832104">
              <a:lnSpc>
                <a:spcPct val="81000"/>
              </a:lnSpc>
              <a:spcBef>
                <a:spcPts val="900"/>
              </a:spcBef>
              <a:defRPr sz="1638" b="1"/>
            </a:pPr>
            <a:r>
              <a:rPr lang="en-GB" sz="4000" b="1" i="1" dirty="0"/>
              <a:t>Figure 1</a:t>
            </a:r>
            <a:r>
              <a:rPr lang="en-GB" sz="4000" i="1" dirty="0"/>
              <a:t>:************</a:t>
            </a:r>
          </a:p>
        </p:txBody>
      </p:sp>
      <p:pic>
        <p:nvPicPr>
          <p:cNvPr id="16" name="Picture 15" descr="A picture containing logo&#10;&#10;Description automatically generated">
            <a:extLst>
              <a:ext uri="{FF2B5EF4-FFF2-40B4-BE49-F238E27FC236}">
                <a16:creationId xmlns:a16="http://schemas.microsoft.com/office/drawing/2014/main" id="{22B98245-3E9D-4B9F-80FD-CB6784616A4B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754"/>
          <a:stretch/>
        </p:blipFill>
        <p:spPr>
          <a:xfrm>
            <a:off x="23530560" y="3802128"/>
            <a:ext cx="5939788" cy="32036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37526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207</TotalTime>
  <Words>837</Words>
  <Application>Microsoft Office PowerPoint</Application>
  <PresentationFormat>Custom</PresentationFormat>
  <Paragraphs>26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Title  Lorem ipsum dolor sit amet, consectetur adipiscing elit, 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Perioperative Considerations for Children with Life-Limiting Conditions</dc:title>
  <dc:creator>Atherton Stephen (R0A) Manchester University NHS FT</dc:creator>
  <cp:lastModifiedBy>Atherton Stephen (R0A) Manchester University NHS FT</cp:lastModifiedBy>
  <cp:revision>25</cp:revision>
  <dcterms:created xsi:type="dcterms:W3CDTF">2022-05-03T12:06:47Z</dcterms:created>
  <dcterms:modified xsi:type="dcterms:W3CDTF">2023-01-24T15:26:34Z</dcterms:modified>
</cp:coreProperties>
</file>